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Axe 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Florence Jacob et François de Corbière</a:t>
            </a:r>
          </a:p>
          <a:p>
            <a:r>
              <a:rPr lang="fr-FR" dirty="0" smtClean="0"/>
              <a:t>Assemblée Générale LEMNA – 19 Mars 2019</a:t>
            </a:r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783" y="4930935"/>
            <a:ext cx="2283265" cy="9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23 Membres Permanents</a:t>
            </a:r>
            <a:br>
              <a:rPr lang="fr-FR" dirty="0" smtClean="0"/>
            </a:br>
            <a:r>
              <a:rPr lang="fr-FR" dirty="0" smtClean="0"/>
              <a:t>(axe principal)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461554"/>
              </p:ext>
            </p:extLst>
          </p:nvPr>
        </p:nvGraphicFramePr>
        <p:xfrm>
          <a:off x="3648456" y="192027"/>
          <a:ext cx="8119872" cy="6501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62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03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818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Abbad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Hicham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IUT de Saint-Nazaire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André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Virginie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IUT de Saint-Nazaire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Bidan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Marc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 err="1" smtClean="0">
                          <a:effectLst/>
                        </a:rPr>
                        <a:t>Polytech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Chéné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Emmanuel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IAE Economie et Management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Clergeau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Cécile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IAE Economie et Management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de Corbière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François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IMT Atlantique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Deltour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François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IMT Atlantique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Duchaine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Sibylle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ONIRIS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Ferrandi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Jean-Marc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ONIRIS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10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Gauzente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Claire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IAE Economie et Management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11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Geffroy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Bénédicte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 smtClean="0">
                          <a:effectLst/>
                        </a:rPr>
                        <a:t>IMT Atlantique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12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Girard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Aurélie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IAE Economie et Management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13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Guérineau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Mathias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IAE Economie et Management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14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Guilloux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Véronique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 smtClean="0">
                          <a:effectLst/>
                        </a:rPr>
                        <a:t>UPEC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15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Jacob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Florence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IAE Economie et Management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16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Lyonnet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Barbara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IAE Economie et Management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17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El Mahjoub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Sonia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ONIRIS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18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Mani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Zied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 smtClean="0">
                          <a:effectLst/>
                        </a:rPr>
                        <a:t>IUT de Saint-Nazaire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19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Rowe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Frantz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IAE Economie et Management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Salaun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Vincent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 smtClean="0">
                          <a:effectLst/>
                        </a:rPr>
                        <a:t>IUT de Saint-Nazaire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414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Senkel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Marie-Pascale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IUT de Saint-Nazaire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Suire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Raphaël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IAE Economie et Management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Urbain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>
                          <a:effectLst/>
                        </a:rPr>
                        <a:t>Caroline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u="none" strike="noStrike" dirty="0">
                          <a:effectLst/>
                        </a:rPr>
                        <a:t>IAE Economie et Management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27" y="4546887"/>
            <a:ext cx="2283265" cy="9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3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30361" cy="4601183"/>
          </a:xfrm>
        </p:spPr>
        <p:txBody>
          <a:bodyPr/>
          <a:lstStyle/>
          <a:p>
            <a:r>
              <a:rPr lang="fr-FR" dirty="0" smtClean="0"/>
              <a:t>7 Membres Permanents</a:t>
            </a:r>
            <a:br>
              <a:rPr lang="fr-FR" dirty="0" smtClean="0"/>
            </a:br>
            <a:r>
              <a:rPr lang="fr-FR" dirty="0" smtClean="0"/>
              <a:t>(axe secondaire)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27" y="4546887"/>
            <a:ext cx="2283265" cy="901794"/>
          </a:xfrm>
          <a:prstGeom prst="rect">
            <a:avLst/>
          </a:prstGeom>
        </p:spPr>
      </p:pic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465761"/>
              </p:ext>
            </p:extLst>
          </p:nvPr>
        </p:nvGraphicFramePr>
        <p:xfrm>
          <a:off x="3776473" y="1444751"/>
          <a:ext cx="7891271" cy="2582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09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331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34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Briand-</a:t>
                      </a:r>
                      <a:r>
                        <a:rPr lang="fr-FR" sz="1400" b="1" u="none" strike="noStrike" dirty="0" err="1">
                          <a:effectLst/>
                        </a:rPr>
                        <a:t>Decré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Gwenaëlle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effectLst/>
                        </a:rPr>
                        <a:t>IUT de Saint-Nazaire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34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Detchessahar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Mathieu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IAE Economie et Management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4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3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Gallen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Céline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effectLst/>
                        </a:rPr>
                        <a:t>IAE Economie et Management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34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Louis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Didier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IUT de </a:t>
                      </a:r>
                      <a:r>
                        <a:rPr lang="fr-FR" sz="1400" u="none" strike="noStrike" dirty="0" smtClean="0">
                          <a:effectLst/>
                        </a:rPr>
                        <a:t>Saint-Nazaire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21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5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Monnier-</a:t>
                      </a:r>
                      <a:r>
                        <a:rPr lang="fr-FR" sz="1400" b="1" u="none" strike="noStrike" dirty="0" err="1">
                          <a:effectLst/>
                        </a:rPr>
                        <a:t>Senicourt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Laetitia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IAE Economie et Management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34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6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Rousselière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Samira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effectLst/>
                        </a:rPr>
                        <a:t>ONIRIS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4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7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Vallée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Thomas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IAE Economie et Management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Membres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27" y="4546887"/>
            <a:ext cx="2283265" cy="901794"/>
          </a:xfrm>
          <a:prstGeom prst="rect">
            <a:avLst/>
          </a:prstGeom>
        </p:spPr>
      </p:pic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287179"/>
              </p:ext>
            </p:extLst>
          </p:nvPr>
        </p:nvGraphicFramePr>
        <p:xfrm>
          <a:off x="3739896" y="246876"/>
          <a:ext cx="8010144" cy="6470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6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4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9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70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2153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947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2000" b="1" u="sng" strike="noStrike" dirty="0" smtClean="0">
                          <a:effectLst/>
                        </a:rPr>
                        <a:t>2 Docteurs </a:t>
                      </a:r>
                      <a:r>
                        <a:rPr lang="fr-FR" sz="2000" b="1" u="sng" strike="noStrike" dirty="0">
                          <a:effectLst/>
                        </a:rPr>
                        <a:t>2017 et 2018:</a:t>
                      </a:r>
                      <a:endParaRPr lang="fr-FR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Bouayana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err="1">
                          <a:effectLst/>
                        </a:rPr>
                        <a:t>Wafa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IUT de Nantes -ATER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Hemon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Aymeric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ESSCA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1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2000" b="1" u="sng" strike="noStrike" dirty="0" smtClean="0">
                          <a:effectLst/>
                        </a:rPr>
                        <a:t>2 Membres </a:t>
                      </a:r>
                      <a:r>
                        <a:rPr lang="fr-FR" sz="2000" b="1" u="sng" strike="noStrike" dirty="0">
                          <a:effectLst/>
                        </a:rPr>
                        <a:t>associés:</a:t>
                      </a:r>
                      <a:endParaRPr lang="fr-FR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Feki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Mondher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IAE Economie et Management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Lairet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Gwenaëlle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ESSCA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01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2000" b="1" u="sng" strike="noStrike" dirty="0" smtClean="0">
                          <a:effectLst/>
                        </a:rPr>
                        <a:t> 16 Doctorants </a:t>
                      </a:r>
                      <a:r>
                        <a:rPr lang="fr-FR" sz="2000" b="1" u="sng" strike="noStrike" dirty="0">
                          <a:effectLst/>
                        </a:rPr>
                        <a:t>(Liste incomplète):</a:t>
                      </a:r>
                      <a:endParaRPr lang="fr-FR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783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Affogbolo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err="1">
                          <a:effectLst/>
                        </a:rPr>
                        <a:t>Rostan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Claire Gauzente (Co-direction)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Aubry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Chloé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Claire Gauzente (Co-direction)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783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Benyetho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err="1">
                          <a:effectLst/>
                        </a:rPr>
                        <a:t>Iliess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Hicham </a:t>
                      </a:r>
                      <a:r>
                        <a:rPr lang="fr-FR" sz="1400" u="none" strike="noStrike" dirty="0" err="1">
                          <a:effectLst/>
                        </a:rPr>
                        <a:t>A</a:t>
                      </a:r>
                      <a:r>
                        <a:rPr lang="fr-FR" sz="1400" u="none" strike="noStrike" dirty="0" err="1" smtClean="0">
                          <a:effectLst/>
                        </a:rPr>
                        <a:t>bbad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783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Caperon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Etienne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Raphaël </a:t>
                      </a:r>
                      <a:r>
                        <a:rPr lang="fr-FR" sz="1400" u="none" strike="noStrike" dirty="0" err="1">
                          <a:effectLst/>
                        </a:rPr>
                        <a:t>Suire</a:t>
                      </a:r>
                      <a:r>
                        <a:rPr lang="fr-FR" sz="1400" u="none" strike="noStrike" dirty="0">
                          <a:effectLst/>
                        </a:rPr>
                        <a:t> (</a:t>
                      </a:r>
                      <a:r>
                        <a:rPr lang="fr-FR" sz="1400" u="none" strike="noStrike" dirty="0" err="1">
                          <a:effectLst/>
                        </a:rPr>
                        <a:t>co-direction</a:t>
                      </a:r>
                      <a:r>
                        <a:rPr lang="fr-FR" sz="1400" u="none" strike="noStrike" dirty="0">
                          <a:effectLst/>
                        </a:rPr>
                        <a:t> GRANEM)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Gamah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r>
                        <a:rPr lang="fr-F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Nabil</a:t>
                      </a:r>
                      <a:endParaRPr lang="fr-F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François de </a:t>
                      </a:r>
                      <a:r>
                        <a:rPr lang="fr-FR" sz="1400" u="none" strike="noStrike" dirty="0" smtClean="0">
                          <a:effectLst/>
                        </a:rPr>
                        <a:t>Corbière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Hamon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Charles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Raphaël </a:t>
                      </a:r>
                      <a:r>
                        <a:rPr lang="fr-FR" sz="1400" u="none" strike="noStrike" dirty="0" err="1">
                          <a:effectLst/>
                        </a:rPr>
                        <a:t>Suire</a:t>
                      </a:r>
                      <a:r>
                        <a:rPr lang="fr-FR" sz="1400" u="none" strike="noStrike" dirty="0">
                          <a:effectLst/>
                        </a:rPr>
                        <a:t> (</a:t>
                      </a:r>
                      <a:r>
                        <a:rPr lang="fr-FR" sz="1400" u="none" strike="noStrike" dirty="0" err="1">
                          <a:effectLst/>
                        </a:rPr>
                        <a:t>co-direction</a:t>
                      </a:r>
                      <a:r>
                        <a:rPr lang="fr-FR" sz="1400" u="none" strike="noStrike" dirty="0">
                          <a:effectLst/>
                        </a:rPr>
                        <a:t> CREM-CNRS)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Juteau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Solène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Frantz Rowe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Kingston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John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Marc Bidan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9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Kokkinopoulos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Wladimir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Bénédicte Geffroy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Kone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Soulaymane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Marc Bidan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err="1">
                          <a:effectLst/>
                        </a:rPr>
                        <a:t>Savi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Grégory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Frantz Rowe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 err="1">
                          <a:effectLst/>
                        </a:rPr>
                        <a:t>Thenoz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Etienne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Frantz Rowe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Traore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err="1">
                          <a:effectLst/>
                        </a:rPr>
                        <a:t>Abdramane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Hicham </a:t>
                      </a:r>
                      <a:r>
                        <a:rPr lang="fr-FR" sz="1400" u="none" strike="noStrike" dirty="0" err="1">
                          <a:effectLst/>
                        </a:rPr>
                        <a:t>abbad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?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Pauline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Jean-Marc Ferrandi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?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Marc Bidan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597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?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Marc Bidan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8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Premiers Points Recherche de l’Axe (incomplet)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8" y="864108"/>
            <a:ext cx="8109372" cy="5120640"/>
          </a:xfrm>
        </p:spPr>
        <p:txBody>
          <a:bodyPr/>
          <a:lstStyle/>
          <a:p>
            <a:r>
              <a:rPr lang="fr-FR" dirty="0" smtClean="0"/>
              <a:t> </a:t>
            </a:r>
            <a:r>
              <a:rPr lang="fr-FR" sz="2400" dirty="0" smtClean="0"/>
              <a:t>3 ANR en cours</a:t>
            </a:r>
          </a:p>
          <a:p>
            <a:r>
              <a:rPr lang="fr-FR" sz="2400" dirty="0" smtClean="0"/>
              <a:t>2 Projets européens de recherche en cours </a:t>
            </a:r>
          </a:p>
          <a:p>
            <a:r>
              <a:rPr lang="fr-FR" sz="2400" dirty="0" smtClean="0"/>
              <a:t>Au moins 4 Dépôts projets </a:t>
            </a:r>
            <a:r>
              <a:rPr lang="fr-FR" sz="2400" dirty="0" smtClean="0"/>
              <a:t>Cluster </a:t>
            </a:r>
            <a:r>
              <a:rPr lang="fr-FR" sz="2400" dirty="0" smtClean="0"/>
              <a:t>i-</a:t>
            </a:r>
            <a:r>
              <a:rPr lang="fr-FR" sz="2400" dirty="0" err="1" smtClean="0"/>
              <a:t>Next</a:t>
            </a:r>
            <a:r>
              <a:rPr lang="fr-FR" sz="2400" dirty="0" smtClean="0"/>
              <a:t> avec membres de l’axe</a:t>
            </a:r>
          </a:p>
          <a:p>
            <a:r>
              <a:rPr lang="fr-FR" sz="2400" dirty="0" smtClean="0"/>
              <a:t>1 Dépôt dossier </a:t>
            </a:r>
            <a:r>
              <a:rPr lang="fr-FR" sz="2400" dirty="0" err="1" smtClean="0"/>
              <a:t>Connect</a:t>
            </a:r>
            <a:r>
              <a:rPr lang="fr-FR" sz="2400" dirty="0" smtClean="0"/>
              <a:t> talent junior i-</a:t>
            </a:r>
            <a:r>
              <a:rPr lang="fr-FR" sz="2400" dirty="0" err="1" smtClean="0"/>
              <a:t>Next</a:t>
            </a:r>
            <a:endParaRPr lang="fr-FR" sz="2400" dirty="0" smtClean="0"/>
          </a:p>
          <a:p>
            <a:r>
              <a:rPr lang="fr-FR" sz="2400" dirty="0" smtClean="0"/>
              <a:t>1 cellule Capacités</a:t>
            </a:r>
          </a:p>
          <a:p>
            <a:pPr marL="0" indent="0">
              <a:buNone/>
            </a:pP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98517"/>
              </p:ext>
            </p:extLst>
          </p:nvPr>
        </p:nvGraphicFramePr>
        <p:xfrm>
          <a:off x="3577336" y="4241660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Publications CNRS 1 et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Publications CNRS 3 et 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 (incomplet)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2017 (incomplet)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2018 (incomplet)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2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Nuage de mots des publications 2016-2019 de l’axe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406" y="-4572"/>
            <a:ext cx="73004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9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 de la 1</a:t>
            </a:r>
            <a:r>
              <a:rPr lang="fr-FR" baseline="30000" dirty="0" smtClean="0"/>
              <a:t>ère</a:t>
            </a:r>
            <a:r>
              <a:rPr lang="fr-FR" dirty="0" smtClean="0"/>
              <a:t> Réunion</a:t>
            </a:r>
            <a:br>
              <a:rPr lang="fr-FR" dirty="0" smtClean="0"/>
            </a:br>
            <a:r>
              <a:rPr lang="fr-FR" dirty="0" smtClean="0"/>
              <a:t>(28/02/2019)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646420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PROPOSITION NOM DE L’AXE:</a:t>
            </a:r>
          </a:p>
          <a:p>
            <a:pPr marL="0" indent="0" algn="ctr">
              <a:buNone/>
            </a:pPr>
            <a:r>
              <a:rPr lang="fr-FR" sz="2800" b="1" u="sng" dirty="0" smtClean="0"/>
              <a:t>Numérique </a:t>
            </a:r>
            <a:r>
              <a:rPr lang="fr-FR" sz="2800" b="1" u="sng" dirty="0"/>
              <a:t>et transformation des </a:t>
            </a:r>
            <a:r>
              <a:rPr lang="fr-FR" sz="2800" b="1" u="sng" dirty="0" smtClean="0"/>
              <a:t>organisations</a:t>
            </a:r>
          </a:p>
          <a:p>
            <a:r>
              <a:rPr lang="fr-FR" sz="2400" dirty="0" smtClean="0"/>
              <a:t>Deux SEMINAIRES: </a:t>
            </a:r>
          </a:p>
          <a:p>
            <a:pPr marL="0" indent="0">
              <a:buNone/>
            </a:pPr>
            <a:r>
              <a:rPr lang="fr-FR" sz="2400" dirty="0" smtClean="0"/>
              <a:t>séminaire </a:t>
            </a:r>
            <a:r>
              <a:rPr lang="fr-FR" sz="2400" dirty="0"/>
              <a:t>de </a:t>
            </a:r>
            <a:r>
              <a:rPr lang="fr-FR" sz="2400" dirty="0" smtClean="0"/>
              <a:t>l'axe mensuel thématique + le </a:t>
            </a:r>
            <a:r>
              <a:rPr lang="fr-FR" sz="2400" dirty="0"/>
              <a:t>séminaire </a:t>
            </a:r>
            <a:r>
              <a:rPr lang="fr-FR" sz="2400" dirty="0" smtClean="0"/>
              <a:t>RELIGN tous les 2 mois environ</a:t>
            </a:r>
          </a:p>
          <a:p>
            <a:r>
              <a:rPr lang="fr-FR" sz="2400" dirty="0" smtClean="0"/>
              <a:t>1 journée Thématique pour tout l’axe 2019-2020</a:t>
            </a:r>
          </a:p>
          <a:p>
            <a:r>
              <a:rPr lang="fr-FR" sz="2400" dirty="0" smtClean="0"/>
              <a:t>Réflexion en cours sur l’accompagnement des 15 à 20 doctorants de l’axe</a:t>
            </a:r>
          </a:p>
          <a:p>
            <a:r>
              <a:rPr lang="fr-FR" sz="2400" dirty="0" smtClean="0"/>
              <a:t>Réflexion en cours sur le lien avec les Master 2 (MI, Innovation et transformation numérique, SI) et DIU </a:t>
            </a:r>
            <a:r>
              <a:rPr lang="fr-FR" sz="2400" dirty="0" err="1" smtClean="0"/>
              <a:t>Disrupt</a:t>
            </a:r>
            <a:r>
              <a:rPr lang="fr-FR" sz="2400" dirty="0" smtClean="0"/>
              <a:t> Campus</a:t>
            </a:r>
          </a:p>
          <a:p>
            <a:r>
              <a:rPr lang="fr-FR" sz="2400" dirty="0" smtClean="0"/>
              <a:t>Réunion pour déterminer programme 2019-2020 et thématiques 28 mars 2019 à </a:t>
            </a:r>
            <a:r>
              <a:rPr lang="fr-FR" sz="2400" dirty="0" smtClean="0"/>
              <a:t>14h salle </a:t>
            </a:r>
            <a:r>
              <a:rPr lang="fr-FR" sz="2400" smtClean="0"/>
              <a:t>212 Petit Port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7184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100</TotalTime>
  <Words>507</Words>
  <Application>Microsoft Office PowerPoint</Application>
  <PresentationFormat>Grand écran</PresentationFormat>
  <Paragraphs>237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Wingdings 2</vt:lpstr>
      <vt:lpstr>Cadre</vt:lpstr>
      <vt:lpstr>Présentation Axe 3</vt:lpstr>
      <vt:lpstr>23 Membres Permanents (axe principal)</vt:lpstr>
      <vt:lpstr>7 Membres Permanents (axe secondaire)</vt:lpstr>
      <vt:lpstr>Autres Membres</vt:lpstr>
      <vt:lpstr>Premiers Points Recherche de l’Axe (incomplet)</vt:lpstr>
      <vt:lpstr>Nuage de mots des publications 2016-2019 de l’axe</vt:lpstr>
      <vt:lpstr>CR de la 1ère Réunion (28/02/2019)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Axe 3</dc:title>
  <dc:creator>Florence Jacob</dc:creator>
  <cp:lastModifiedBy>Florence Jacob</cp:lastModifiedBy>
  <cp:revision>11</cp:revision>
  <dcterms:created xsi:type="dcterms:W3CDTF">2019-03-18T13:38:00Z</dcterms:created>
  <dcterms:modified xsi:type="dcterms:W3CDTF">2019-03-19T06:49:30Z</dcterms:modified>
</cp:coreProperties>
</file>